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4D5A7-3F8C-8661-1384-0B188206E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40CF9-2EAE-2F18-109F-CD21B9DFB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A5BB2-1B93-458F-D5C1-02D20B964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5521D-CEC6-19FB-B611-39C8ABE3E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71F0F-2D28-C482-EAC6-C5C00B12D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3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4323A-08D1-900F-764A-E1379AB5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B90330-6509-AE34-9B76-7A0BD3C08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3CFA9-E40A-7612-A7B3-F8B4A88BB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230FC-07C7-3CCC-157E-59C6E1A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DE625-3875-1ECC-541C-41FC396A9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3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21921E-A3A5-D89A-84F1-C608B3D96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CB57E-E276-0527-E153-031FD08BA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200D8-6A80-9BF9-24F3-8669964F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D77D-5F27-7C9D-83EF-9EB4A6F72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6BBF6-66CF-07A1-9F42-410D0B26A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9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A67F-107E-E05C-9D3A-D1EFDD4AF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D1383-17C7-D730-68FB-062A26941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BED6F-F437-6669-3157-D826ED482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84F4E-EA79-5D02-177D-5D7B45F2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DEF29-90A1-F39A-160A-5F587B40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08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BD619-9C02-5F98-7CAB-9CDAA3A75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F7BC5-2E86-B343-FD5B-1BCBC913E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4179F-BD98-3412-6124-070262AEC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FE60C-87C6-3425-37A2-E7C5D6D4A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459ED-E527-322C-9761-EAAD39F66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5AF6C-DDDF-E515-4B10-651938B02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93726-FA3F-0595-F7FB-CF405031F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BAB47A-3C13-5702-E8FD-B3063845B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94694-C691-036A-F9CF-390F7A30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1A033-7A52-F228-4492-BC90B01F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B94B0-CC3C-EB57-BFE6-29555FD47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9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6F674-BA83-DF6C-BD9C-C81DD494E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F32CD-6473-7C56-72D5-8AC2FE6B9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D327A-D1F7-54DA-C635-879AB420F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47A386-60F9-17FB-9EE3-9FAE90158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2430EB-22BE-DC74-A90C-40F5C8166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97E0BD-E2F0-C5DF-2921-C761BFC8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92FF27-1B9F-CC17-C28B-88AE59F8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FD878F-0292-AC02-1F1C-7E8017614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5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9720E-6061-5D0B-7B0F-66A2E4590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581779-E275-1751-F56C-07497909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DA2FB-8C6C-32D9-0D4C-D44534890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EADBE-8E5A-84BC-45EC-FF8B36049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2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0E651A-4D54-1BDB-0E77-F49AE1A66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3A3FF-4962-25C7-1DBD-8EED0F97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5BB1F-8855-3FF5-354D-26ED46187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0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5A21D-BE87-A38E-F6B8-A4A540915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C549F-09BC-FAA9-FD0A-D9CCDA22F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F96D8-5EAE-8D86-7A88-53720164F0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D44D0-19CA-E210-79B1-D3B68EEDD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6544C-BC4B-91F6-57D3-F6EF060BB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C3FE-C52C-6A3E-07D8-BEC9682AC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9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7C3EA-C706-D4B8-6538-0B15F4428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3878D7-1CFC-3FCA-1EBC-7B7CC2558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89550-5369-E7BF-58D4-523E57971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F34AF-768C-FC06-88BB-7DA45F2B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6DB1A-4CE9-1F5C-1B4C-8BFE53C0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1581EA-376C-AB85-B58A-C911028C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5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D1C392-181F-47D3-3F9A-AAA8692FD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AB7E7-2D05-5AEE-3A16-CBFD02EB9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3CAE6-2002-3D19-78CB-F9C078D280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82265-B73E-4B3E-9466-92F393EAF76A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0FBCA-9B7E-5EE2-6191-C243EFF01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B2DD8-F870-1BB9-789C-AE0D2E3A5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0C46A-E691-4CA8-9B8C-2110F94D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6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6C0689-82FE-B413-1C9B-24A6158E5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857249"/>
            <a:ext cx="10380134" cy="58388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4D4F8E-75CA-40E7-BA00-8250DF9C0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550" y="161925"/>
            <a:ext cx="11487150" cy="65341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02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Skopeteas Giannis</dc:creator>
  <cp:lastModifiedBy>Skopeteas Giannis</cp:lastModifiedBy>
  <cp:revision>1</cp:revision>
  <dcterms:created xsi:type="dcterms:W3CDTF">2023-05-18T09:17:45Z</dcterms:created>
  <dcterms:modified xsi:type="dcterms:W3CDTF">2023-05-18T09:21:07Z</dcterms:modified>
</cp:coreProperties>
</file>